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6" r:id="rId5"/>
    <p:sldId id="258" r:id="rId6"/>
    <p:sldId id="261" r:id="rId7"/>
    <p:sldId id="263" r:id="rId8"/>
    <p:sldId id="260" r:id="rId9"/>
    <p:sldId id="259" r:id="rId10"/>
    <p:sldId id="264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735"/>
    <a:srgbClr val="BE9886"/>
    <a:srgbClr val="8AB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2173B-9792-4C23-96E9-FF4A9938E639}" v="71" dt="2023-09-05T06:43:34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83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688FA-3532-47ED-B034-154349A747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8A7FD-23DA-4594-BEC3-D9B3036EF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84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9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1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0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0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10" Type="http://schemas.openxmlformats.org/officeDocument/2006/relationships/image" Target="../media/image4.png"/><Relationship Id="rId4" Type="http://schemas.microsoft.com/office/2007/relationships/media" Target="../media/media2.mp4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microsoft.com/office/2007/relationships/hdphoto" Target="../media/hdphoto2.wdp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50.png"/><Relationship Id="rId39" Type="http://schemas.openxmlformats.org/officeDocument/2006/relationships/image" Target="../media/image63.jpe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jpeg"/><Relationship Id="rId47" Type="http://schemas.openxmlformats.org/officeDocument/2006/relationships/image" Target="../media/image71.png"/><Relationship Id="rId50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jpeg"/><Relationship Id="rId32" Type="http://schemas.openxmlformats.org/officeDocument/2006/relationships/image" Target="../media/image56.jpeg"/><Relationship Id="rId37" Type="http://schemas.openxmlformats.org/officeDocument/2006/relationships/image" Target="../media/image61.jpeg"/><Relationship Id="rId40" Type="http://schemas.openxmlformats.org/officeDocument/2006/relationships/image" Target="../media/image64.png"/><Relationship Id="rId45" Type="http://schemas.openxmlformats.org/officeDocument/2006/relationships/image" Target="../media/image69.jpe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28" Type="http://schemas.openxmlformats.org/officeDocument/2006/relationships/image" Target="../media/image52.jpeg"/><Relationship Id="rId36" Type="http://schemas.openxmlformats.org/officeDocument/2006/relationships/image" Target="../media/image60.jpeg"/><Relationship Id="rId49" Type="http://schemas.openxmlformats.org/officeDocument/2006/relationships/image" Target="../media/image73.jp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31" Type="http://schemas.openxmlformats.org/officeDocument/2006/relationships/image" Target="../media/image55.jpeg"/><Relationship Id="rId44" Type="http://schemas.openxmlformats.org/officeDocument/2006/relationships/image" Target="../media/image68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jpeg"/><Relationship Id="rId27" Type="http://schemas.openxmlformats.org/officeDocument/2006/relationships/image" Target="../media/image51.png"/><Relationship Id="rId30" Type="http://schemas.openxmlformats.org/officeDocument/2006/relationships/image" Target="../media/image54.jpeg"/><Relationship Id="rId35" Type="http://schemas.openxmlformats.org/officeDocument/2006/relationships/image" Target="../media/image59.jpe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8" Type="http://schemas.openxmlformats.org/officeDocument/2006/relationships/image" Target="../media/image32.jpeg"/><Relationship Id="rId51" Type="http://schemas.openxmlformats.org/officeDocument/2006/relationships/image" Target="../media/image10.png"/><Relationship Id="rId3" Type="http://schemas.openxmlformats.org/officeDocument/2006/relationships/image" Target="../media/image27.jpe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5" Type="http://schemas.openxmlformats.org/officeDocument/2006/relationships/image" Target="../media/image49.png"/><Relationship Id="rId33" Type="http://schemas.openxmlformats.org/officeDocument/2006/relationships/image" Target="../media/image57.jpe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20" Type="http://schemas.openxmlformats.org/officeDocument/2006/relationships/image" Target="../media/image44.jpeg"/><Relationship Id="rId41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png"/><Relationship Id="rId7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A892B7-BD6A-EAE9-A7FF-AB7DC17F8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br>
              <a:rPr lang="es-MX" sz="6600" dirty="0">
                <a:solidFill>
                  <a:schemeClr val="bg1"/>
                </a:solidFill>
              </a:rPr>
            </a:b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91D549-E917-5C93-C20D-D951F394A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551469"/>
            <a:ext cx="9078562" cy="592975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Dança Vegetal, Carnaval Amazônico (320 kbps)">
            <a:hlinkClick r:id="" action="ppaction://media"/>
            <a:extLst>
              <a:ext uri="{FF2B5EF4-FFF2-40B4-BE49-F238E27FC236}">
                <a16:creationId xmlns:a16="http://schemas.microsoft.com/office/drawing/2014/main" id="{C7A3BEC2-88AD-BE2F-01EC-301DDA144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961" end="250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2305" y="6268199"/>
            <a:ext cx="487363" cy="487363"/>
          </a:xfrm>
          <a:prstGeom prst="rect">
            <a:avLst/>
          </a:prstGeom>
        </p:spPr>
      </p:pic>
      <p:pic>
        <p:nvPicPr>
          <p:cNvPr id="4" name="Vídeo 3" descr="Hojas grandes agitadas por el viento">
            <a:extLst>
              <a:ext uri="{FF2B5EF4-FFF2-40B4-BE49-F238E27FC236}">
                <a16:creationId xmlns:a16="http://schemas.microsoft.com/office/drawing/2014/main" id="{629AFCCF-BA23-ADC4-EAE5-C9FE272CA9A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8"/>
          <a:srcRect t="6" r="-1" b="-1"/>
          <a:stretch/>
        </p:blipFill>
        <p:spPr>
          <a:xfrm>
            <a:off x="-22333" y="0"/>
            <a:ext cx="12192001" cy="6903840"/>
          </a:xfrm>
          <a:prstGeom prst="rect">
            <a:avLst/>
          </a:prstGeom>
        </p:spPr>
      </p:pic>
      <p:pic>
        <p:nvPicPr>
          <p:cNvPr id="12" name="Imatge 11" descr="Imatge que conté text, captura de pantalla, Font&#10;&#10;Descripció generada automàticament">
            <a:extLst>
              <a:ext uri="{FF2B5EF4-FFF2-40B4-BE49-F238E27FC236}">
                <a16:creationId xmlns:a16="http://schemas.microsoft.com/office/drawing/2014/main" id="{228563BD-44E5-2B23-1A04-10C66F207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-167640"/>
            <a:ext cx="12664439" cy="7239000"/>
          </a:xfrm>
          <a:prstGeom prst="rect">
            <a:avLst/>
          </a:prstGeom>
        </p:spPr>
      </p:pic>
      <p:pic>
        <p:nvPicPr>
          <p:cNvPr id="1032" name="Picture 8" descr="Estrategia española de desarrollo sostenible 2030 – Divulgación Dinámica  Formación | Empresas">
            <a:extLst>
              <a:ext uri="{FF2B5EF4-FFF2-40B4-BE49-F238E27FC236}">
                <a16:creationId xmlns:a16="http://schemas.microsoft.com/office/drawing/2014/main" id="{22D99DD1-5012-16E6-EE88-161E42B3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87" y="2531478"/>
            <a:ext cx="1438639" cy="14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7C79F-FAA7-2DB3-A0A9-4BD1B6DDFA25}"/>
              </a:ext>
            </a:extLst>
          </p:cNvPr>
          <p:cNvSpPr/>
          <p:nvPr/>
        </p:nvSpPr>
        <p:spPr>
          <a:xfrm>
            <a:off x="10377182" y="5551469"/>
            <a:ext cx="1305119" cy="716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7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"/>
    </mc:Choice>
    <mc:Fallback xmlns="">
      <p:transition advTm="7205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numSld="999" showWhenStopped="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2" objId="10"/>
        <p14:playEvt time="404" objId="4"/>
        <p14:stopEvt time="720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Primer plano de unas hojas">
            <a:extLst>
              <a:ext uri="{FF2B5EF4-FFF2-40B4-BE49-F238E27FC236}">
                <a16:creationId xmlns:a16="http://schemas.microsoft.com/office/drawing/2014/main" id="{07E41D00-8000-1905-6450-0CB232062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7" b="55"/>
          <a:stretch/>
        </p:blipFill>
        <p:spPr>
          <a:xfrm>
            <a:off x="17949" y="1442887"/>
            <a:ext cx="12191979" cy="5428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ítulo 22">
            <a:extLst>
              <a:ext uri="{FF2B5EF4-FFF2-40B4-BE49-F238E27FC236}">
                <a16:creationId xmlns:a16="http://schemas.microsoft.com/office/drawing/2014/main" id="{25D9F9DD-BDD0-15C1-3A52-6275ED047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44" y="1704332"/>
            <a:ext cx="12102353" cy="1119944"/>
          </a:xfrm>
        </p:spPr>
        <p:txBody>
          <a:bodyPr>
            <a:normAutofit/>
          </a:bodyPr>
          <a:lstStyle/>
          <a:p>
            <a:pPr algn="ctr"/>
            <a:r>
              <a:rPr lang="es-MX" sz="4000" spc="300" dirty="0"/>
              <a:t>Tenemos el honor de invitarlos:</a:t>
            </a:r>
            <a:endParaRPr lang="en-US" sz="4000" spc="30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B8CF9BAF-E5E9-05ED-2A95-689FF406DC7A}"/>
              </a:ext>
            </a:extLst>
          </p:cNvPr>
          <p:cNvCxnSpPr/>
          <p:nvPr/>
        </p:nvCxnSpPr>
        <p:spPr>
          <a:xfrm>
            <a:off x="17949" y="1369031"/>
            <a:ext cx="12192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ítulo 22">
            <a:extLst>
              <a:ext uri="{FF2B5EF4-FFF2-40B4-BE49-F238E27FC236}">
                <a16:creationId xmlns:a16="http://schemas.microsoft.com/office/drawing/2014/main" id="{49EE3DEA-F6FA-0389-4145-23BD70255701}"/>
              </a:ext>
            </a:extLst>
          </p:cNvPr>
          <p:cNvSpPr txBox="1">
            <a:spLocks/>
          </p:cNvSpPr>
          <p:nvPr/>
        </p:nvSpPr>
        <p:spPr>
          <a:xfrm>
            <a:off x="1068892" y="2598296"/>
            <a:ext cx="10357856" cy="263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800" dirty="0"/>
              <a:t>A participar en nuestro </a:t>
            </a:r>
            <a:r>
              <a:rPr lang="es-MX" sz="2800" b="1" dirty="0"/>
              <a:t>IV Simposio Internacional de Biomímesi.</a:t>
            </a:r>
            <a:r>
              <a:rPr lang="es-MX" sz="2800" dirty="0"/>
              <a:t> El 22, 23 y 24 de noviembre en Barcelona, España, a través de la perspectiva: </a:t>
            </a:r>
            <a:r>
              <a:rPr lang="es-ES" sz="2800" dirty="0"/>
              <a:t>"Biomimética: Renovación en Armonía con la Naturaleza y Tecnociencia para una Economía y Sociedad del conocimiento“ </a:t>
            </a:r>
            <a:r>
              <a:rPr lang="es-MX" sz="2800" dirty="0"/>
              <a:t>compartiendo parte de su excelente trabajo.</a:t>
            </a:r>
            <a:endParaRPr lang="en-US" sz="2800" dirty="0"/>
          </a:p>
        </p:txBody>
      </p:sp>
      <p:pic>
        <p:nvPicPr>
          <p:cNvPr id="5" name="Imatge 4" descr="Imatge que conté art, pintura, Art modern, mosaic&#10;&#10;Descripció generada automàticament">
            <a:extLst>
              <a:ext uri="{FF2B5EF4-FFF2-40B4-BE49-F238E27FC236}">
                <a16:creationId xmlns:a16="http://schemas.microsoft.com/office/drawing/2014/main" id="{49CFCDD5-7995-919A-6A27-7460F0D32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" b="13"/>
          <a:stretch/>
        </p:blipFill>
        <p:spPr>
          <a:xfrm rot="5400000">
            <a:off x="3594534" y="4356535"/>
            <a:ext cx="693411" cy="4309520"/>
          </a:xfrm>
          <a:prstGeom prst="rect">
            <a:avLst/>
          </a:prstGeom>
        </p:spPr>
      </p:pic>
      <p:pic>
        <p:nvPicPr>
          <p:cNvPr id="6" name="Imatge 5" descr="Imatge que conté art, pintura, Art modern, mosaic&#10;&#10;Descripció generada automàticament">
            <a:extLst>
              <a:ext uri="{FF2B5EF4-FFF2-40B4-BE49-F238E27FC236}">
                <a16:creationId xmlns:a16="http://schemas.microsoft.com/office/drawing/2014/main" id="{EEBB835B-35E7-873C-C085-038563854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" b="13"/>
          <a:stretch/>
        </p:blipFill>
        <p:spPr>
          <a:xfrm rot="5400000" flipV="1">
            <a:off x="7904055" y="4356535"/>
            <a:ext cx="693411" cy="4309520"/>
          </a:xfrm>
          <a:prstGeom prst="rect">
            <a:avLst/>
          </a:prstGeom>
        </p:spPr>
      </p:pic>
      <p:pic>
        <p:nvPicPr>
          <p:cNvPr id="7" name="Imatge 6" descr="Imatge que conté art, pintura, Art modern, mosaic&#10;&#10;Descripció generada automàticament">
            <a:extLst>
              <a:ext uri="{FF2B5EF4-FFF2-40B4-BE49-F238E27FC236}">
                <a16:creationId xmlns:a16="http://schemas.microsoft.com/office/drawing/2014/main" id="{8999C00C-0448-4A4D-F250-0068CBD36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" b="13"/>
          <a:stretch/>
        </p:blipFill>
        <p:spPr>
          <a:xfrm rot="5400000" flipV="1">
            <a:off x="7904056" y="4356536"/>
            <a:ext cx="693411" cy="4309520"/>
          </a:xfrm>
          <a:prstGeom prst="rect">
            <a:avLst/>
          </a:prstGeom>
        </p:spPr>
      </p:pic>
      <p:pic>
        <p:nvPicPr>
          <p:cNvPr id="8" name="Imatge 7" descr="Imatge que conté art, pintura, Art modern, mosaic&#10;&#10;Descripció generada automàticament">
            <a:extLst>
              <a:ext uri="{FF2B5EF4-FFF2-40B4-BE49-F238E27FC236}">
                <a16:creationId xmlns:a16="http://schemas.microsoft.com/office/drawing/2014/main" id="{ECA7C47C-3D2F-B1C4-67BA-084586AF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" b="13"/>
          <a:stretch/>
        </p:blipFill>
        <p:spPr>
          <a:xfrm rot="5400000">
            <a:off x="3594535" y="4356536"/>
            <a:ext cx="693411" cy="430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tge 9" descr="Imatge que conté art, pintura, Art modern, mosaic&#10;&#10;Descripció generada automàticament">
            <a:extLst>
              <a:ext uri="{FF2B5EF4-FFF2-40B4-BE49-F238E27FC236}">
                <a16:creationId xmlns:a16="http://schemas.microsoft.com/office/drawing/2014/main" id="{E4F48C27-822A-CFA9-02D9-72E122B017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" b="13"/>
          <a:stretch/>
        </p:blipFill>
        <p:spPr>
          <a:xfrm rot="5400000" flipV="1">
            <a:off x="7904057" y="4356538"/>
            <a:ext cx="693411" cy="430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tge 2" descr="Imatge que conté captura de pantalla, Font, text, blanc&#10;&#10;Descripció generada automàticament">
            <a:extLst>
              <a:ext uri="{FF2B5EF4-FFF2-40B4-BE49-F238E27FC236}">
                <a16:creationId xmlns:a16="http://schemas.microsoft.com/office/drawing/2014/main" id="{DC8A8A78-53AE-A2A0-79F1-D2F7F7A447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43291" r="21675" b="42525"/>
          <a:stretch/>
        </p:blipFill>
        <p:spPr>
          <a:xfrm>
            <a:off x="930696" y="54611"/>
            <a:ext cx="10811655" cy="12884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36D3BF-3D51-3789-23D7-0D67F5F91062}"/>
              </a:ext>
            </a:extLst>
          </p:cNvPr>
          <p:cNvSpPr/>
          <p:nvPr/>
        </p:nvSpPr>
        <p:spPr>
          <a:xfrm>
            <a:off x="461394" y="557157"/>
            <a:ext cx="494951" cy="290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7"/>
    </mc:Choice>
    <mc:Fallback xmlns="">
      <p:transition advTm="11987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5B046C9E-041A-9BB9-B617-C27BD174C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" r="1" b="2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20" name="Freeform: Shape 10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240" y="0"/>
            <a:ext cx="569976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2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384" y="0"/>
            <a:ext cx="5690616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684BA5-2D19-7E46-6B0E-645991C4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108" y="2247986"/>
            <a:ext cx="4485861" cy="1106556"/>
          </a:xfrm>
        </p:spPr>
        <p:txBody>
          <a:bodyPr anchor="b">
            <a:normAutofit/>
          </a:bodyPr>
          <a:lstStyle/>
          <a:p>
            <a:r>
              <a:rPr lang="es-MX" sz="3200" dirty="0"/>
              <a:t>Esperamos contar con tu valiosa participación</a:t>
            </a:r>
            <a:endParaRPr lang="en-US" sz="320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4495" y="218239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6F1D82D-47E1-BC96-ED7A-CF736F59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738" y="391182"/>
            <a:ext cx="2371382" cy="1833150"/>
          </a:xfrm>
          <a:prstGeom prst="rect">
            <a:avLst/>
          </a:prstGeom>
        </p:spPr>
      </p:pic>
      <p:pic>
        <p:nvPicPr>
          <p:cNvPr id="6" name="Imatge 4" descr="Imatge que conté Font, Gràfics, text, disseny gràfic&#10;&#10;Descripció generada automàticament">
            <a:extLst>
              <a:ext uri="{FF2B5EF4-FFF2-40B4-BE49-F238E27FC236}">
                <a16:creationId xmlns:a16="http://schemas.microsoft.com/office/drawing/2014/main" id="{2AB60C7F-1DA8-57CE-FB51-922B9D44C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898" y="1015026"/>
            <a:ext cx="2371382" cy="635168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0E85071-1B81-54D5-BEC3-DD7D37B700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65166" y="3791932"/>
            <a:ext cx="5114799" cy="222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MX" sz="3200" dirty="0">
                <a:solidFill>
                  <a:schemeClr val="accent5">
                    <a:lumMod val="50000"/>
                  </a:schemeClr>
                </a:solidFill>
              </a:rPr>
              <a:t>miércoles 22, jueves 23 y  viernes 24 de Noviembre del 2023 en Barcelona, España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3642D4-D308-EBB9-BB43-553ED79535D0}"/>
              </a:ext>
            </a:extLst>
          </p:cNvPr>
          <p:cNvSpPr/>
          <p:nvPr/>
        </p:nvSpPr>
        <p:spPr>
          <a:xfrm>
            <a:off x="7108280" y="79972"/>
            <a:ext cx="1036320" cy="73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4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"/>
    </mc:Choice>
    <mc:Fallback xmlns="">
      <p:transition advTm="8994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tge 40" descr="Imatge que conté cova, edifici, terra, a l’aire lliure&#10;&#10;Descripció generada automàticament">
            <a:extLst>
              <a:ext uri="{FF2B5EF4-FFF2-40B4-BE49-F238E27FC236}">
                <a16:creationId xmlns:a16="http://schemas.microsoft.com/office/drawing/2014/main" id="{D35B4C02-9131-5F5F-92FF-1BA8E3CA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385" b="301"/>
          <a:stretch/>
        </p:blipFill>
        <p:spPr>
          <a:xfrm>
            <a:off x="563880" y="0"/>
            <a:ext cx="11176000" cy="2009859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C157C402-1C53-483B-064B-F2B5C141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57" y="548640"/>
            <a:ext cx="10168128" cy="1179576"/>
          </a:xfrm>
        </p:spPr>
        <p:txBody>
          <a:bodyPr/>
          <a:lstStyle/>
          <a:p>
            <a:r>
              <a:rPr lang="es-ES" dirty="0"/>
              <a:t>Ejes Temáticos:</a:t>
            </a:r>
            <a:endParaRPr lang="ca-ES" dirty="0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E7D88824-FBD0-7358-F58B-E3024ADDD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373" y="2127353"/>
            <a:ext cx="10125253" cy="1131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Ejes temáticos de esta edición, </a:t>
            </a:r>
            <a:r>
              <a:rPr lang="es-E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buscan </a:t>
            </a:r>
            <a:r>
              <a:rPr lang="es-E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generar conciencia en favor de auspiciar una revolución técnico-científica en perspectiva de civilización ecológica </a:t>
            </a:r>
            <a:r>
              <a:rPr lang="es-E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bioinspirada</a:t>
            </a:r>
            <a:r>
              <a:rPr lang="es-E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por medio de una ciencia holística e inclusiva, encaminada a implementar una economía y sociedad del conocimiento en armonía con la Naturaleza. </a:t>
            </a:r>
            <a:r>
              <a:rPr lang="es-E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Estos son los temas centrales:</a:t>
            </a:r>
            <a:endParaRPr lang="ca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a-ES" dirty="0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452DE172-B60C-CADD-26CF-8B4518134954}"/>
              </a:ext>
            </a:extLst>
          </p:cNvPr>
          <p:cNvSpPr txBox="1"/>
          <p:nvPr/>
        </p:nvSpPr>
        <p:spPr>
          <a:xfrm>
            <a:off x="1166897" y="3743467"/>
            <a:ext cx="5052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Filosofía Biomimética y Derechos de la Naturaleza</a:t>
            </a:r>
            <a:endParaRPr lang="ca-ES" sz="1400" dirty="0"/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53E71129-4C16-EAA2-02AB-307A9BFFF0A2}"/>
              </a:ext>
            </a:extLst>
          </p:cNvPr>
          <p:cNvSpPr txBox="1"/>
          <p:nvPr/>
        </p:nvSpPr>
        <p:spPr>
          <a:xfrm>
            <a:off x="1166897" y="4224107"/>
            <a:ext cx="5052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Ciencias y Tecnologías de vanguardia disruptivas </a:t>
            </a:r>
            <a:r>
              <a:rPr lang="es-E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bioinspiradas</a:t>
            </a:r>
            <a:endParaRPr lang="ca-ES" sz="1400" dirty="0"/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0E3F722F-89D4-49C6-9010-200DD40AF8B2}"/>
              </a:ext>
            </a:extLst>
          </p:cNvPr>
          <p:cNvSpPr txBox="1"/>
          <p:nvPr/>
        </p:nvSpPr>
        <p:spPr>
          <a:xfrm>
            <a:off x="1166897" y="4795469"/>
            <a:ext cx="5052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Emprendimiento empresarial </a:t>
            </a:r>
            <a:r>
              <a:rPr lang="es-E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bioinspirado</a:t>
            </a:r>
            <a:endParaRPr lang="ca-ES" sz="1400" dirty="0"/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8EB7449B-2F47-94C7-B8FA-CA1B2F6F8925}"/>
              </a:ext>
            </a:extLst>
          </p:cNvPr>
          <p:cNvSpPr txBox="1"/>
          <p:nvPr/>
        </p:nvSpPr>
        <p:spPr>
          <a:xfrm>
            <a:off x="1173852" y="5118065"/>
            <a:ext cx="5052319" cy="571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 humana y neurociencias</a:t>
            </a: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armonía con la Naturaleza</a:t>
            </a:r>
            <a:endParaRPr lang="ca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EF3725CD-E2DD-4B80-D1CB-A955DFF10440}"/>
              </a:ext>
            </a:extLst>
          </p:cNvPr>
          <p:cNvSpPr txBox="1"/>
          <p:nvPr/>
        </p:nvSpPr>
        <p:spPr>
          <a:xfrm>
            <a:off x="6754055" y="3752617"/>
            <a:ext cx="6094562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Textiles </a:t>
            </a:r>
            <a:r>
              <a:rPr lang="es-ES" sz="14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bioinspirados</a:t>
            </a:r>
            <a:endParaRPr lang="ca-E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AAA37EAB-0061-DE3A-7933-3A1D9DF0B5B1}"/>
              </a:ext>
            </a:extLst>
          </p:cNvPr>
          <p:cNvSpPr txBox="1"/>
          <p:nvPr/>
        </p:nvSpPr>
        <p:spPr>
          <a:xfrm>
            <a:off x="6751065" y="4252261"/>
            <a:ext cx="6094562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Artes y Naturaleza </a:t>
            </a:r>
            <a:r>
              <a:rPr lang="es-ES" sz="14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bioinspirados</a:t>
            </a:r>
            <a:endParaRPr lang="ca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D165619B-6287-3907-B88A-8B014C3EEE7C}"/>
              </a:ext>
            </a:extLst>
          </p:cNvPr>
          <p:cNvSpPr txBox="1"/>
          <p:nvPr/>
        </p:nvSpPr>
        <p:spPr>
          <a:xfrm>
            <a:off x="6751065" y="4747629"/>
            <a:ext cx="6228270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Investigaciones estudiantes </a:t>
            </a:r>
            <a:r>
              <a:rPr lang="es-ES" sz="14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bioinspiradas</a:t>
            </a:r>
            <a:endParaRPr lang="ca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E49DA13F-DE2C-FEB6-D7AD-84320DFD5B5E}"/>
              </a:ext>
            </a:extLst>
          </p:cNvPr>
          <p:cNvSpPr txBox="1"/>
          <p:nvPr/>
        </p:nvSpPr>
        <p:spPr>
          <a:xfrm>
            <a:off x="6751065" y="5244317"/>
            <a:ext cx="62282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emática Mixta</a:t>
            </a: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 </a:t>
            </a:r>
            <a:r>
              <a:rPr lang="es-E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a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42E9AA28-9CE6-8F85-0DA1-0130F8C46BA3}"/>
              </a:ext>
            </a:extLst>
          </p:cNvPr>
          <p:cNvSpPr txBox="1"/>
          <p:nvPr/>
        </p:nvSpPr>
        <p:spPr>
          <a:xfrm>
            <a:off x="1143372" y="5732607"/>
            <a:ext cx="5709591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9160" lvl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s-ES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 </a:t>
            </a:r>
            <a:r>
              <a:rPr lang="es-ES" sz="14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bioinspirada</a:t>
            </a:r>
            <a:endParaRPr lang="ca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atge 26" descr="Imatge que conté cercle, símbol, dibuix, Gràfics&#10;&#10;Descripció generada automàticament">
            <a:extLst>
              <a:ext uri="{FF2B5EF4-FFF2-40B4-BE49-F238E27FC236}">
                <a16:creationId xmlns:a16="http://schemas.microsoft.com/office/drawing/2014/main" id="{2F46C344-CDD5-3CA8-606B-373BC3688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2935" y="3651900"/>
            <a:ext cx="553085" cy="485775"/>
          </a:xfrm>
          <a:prstGeom prst="rect">
            <a:avLst/>
          </a:prstGeom>
        </p:spPr>
      </p:pic>
      <p:pic>
        <p:nvPicPr>
          <p:cNvPr id="28" name="Imatge 27" descr="Imatge que conté dibuix, esbós, Art lineal, dibuixos de línies&#10;&#10;Descripció generada automàticament">
            <a:extLst>
              <a:ext uri="{FF2B5EF4-FFF2-40B4-BE49-F238E27FC236}">
                <a16:creationId xmlns:a16="http://schemas.microsoft.com/office/drawing/2014/main" id="{53EC6671-17BC-AD19-2F79-B6BF25A2D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4" y="5663935"/>
            <a:ext cx="468805" cy="461472"/>
          </a:xfrm>
          <a:prstGeom prst="rect">
            <a:avLst/>
          </a:prstGeom>
        </p:spPr>
      </p:pic>
      <p:pic>
        <p:nvPicPr>
          <p:cNvPr id="29" name="Imatge 28" descr="Imatge que conté cercle, engranatge, disseny&#10;&#10;Descripció generada automàticament">
            <a:extLst>
              <a:ext uri="{FF2B5EF4-FFF2-40B4-BE49-F238E27FC236}">
                <a16:creationId xmlns:a16="http://schemas.microsoft.com/office/drawing/2014/main" id="{A05755EC-744A-3A1D-A314-51810F048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1" y="4752507"/>
            <a:ext cx="392430" cy="393700"/>
          </a:xfrm>
          <a:prstGeom prst="rect">
            <a:avLst/>
          </a:prstGeom>
        </p:spPr>
      </p:pic>
      <p:pic>
        <p:nvPicPr>
          <p:cNvPr id="30" name="Imatge 29" descr="Imatge que conté dibuix, esbós, clipart, il·lustració&#10;&#10;Descripció generada automàticament">
            <a:extLst>
              <a:ext uri="{FF2B5EF4-FFF2-40B4-BE49-F238E27FC236}">
                <a16:creationId xmlns:a16="http://schemas.microsoft.com/office/drawing/2014/main" id="{1E8CB050-34C8-D687-5FCB-2FC9950B13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0" y="5229779"/>
            <a:ext cx="392430" cy="353060"/>
          </a:xfrm>
          <a:prstGeom prst="rect">
            <a:avLst/>
          </a:prstGeom>
        </p:spPr>
      </p:pic>
      <p:pic>
        <p:nvPicPr>
          <p:cNvPr id="32" name="Imatge 31" descr="Imatge que conté símbol, esbós, clipart, dibuix&#10;&#10;Descripció generada automàticament">
            <a:extLst>
              <a:ext uri="{FF2B5EF4-FFF2-40B4-BE49-F238E27FC236}">
                <a16:creationId xmlns:a16="http://schemas.microsoft.com/office/drawing/2014/main" id="{2DF89FA5-D76D-A5ED-0C42-30C22F69B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9" y="4255785"/>
            <a:ext cx="468216" cy="423975"/>
          </a:xfrm>
          <a:prstGeom prst="rect">
            <a:avLst/>
          </a:prstGeom>
        </p:spPr>
      </p:pic>
      <p:pic>
        <p:nvPicPr>
          <p:cNvPr id="34" name="Imatge 33" descr="Imatge que conté esbós, Art lineal, dibuix, dibuixos de línies&#10;&#10;Descripció generada automàticament">
            <a:extLst>
              <a:ext uri="{FF2B5EF4-FFF2-40B4-BE49-F238E27FC236}">
                <a16:creationId xmlns:a16="http://schemas.microsoft.com/office/drawing/2014/main" id="{FEAFCC0E-E672-39FB-F11B-C90C6381AF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78" y="3614455"/>
            <a:ext cx="532889" cy="523220"/>
          </a:xfrm>
          <a:prstGeom prst="rect">
            <a:avLst/>
          </a:prstGeom>
        </p:spPr>
      </p:pic>
      <p:pic>
        <p:nvPicPr>
          <p:cNvPr id="35" name="Imatge 34" descr="Imatge que conté esbós, Art lineal, dibuix, dibuixos de línies&#10;&#10;Descripció generada automàticament">
            <a:extLst>
              <a:ext uri="{FF2B5EF4-FFF2-40B4-BE49-F238E27FC236}">
                <a16:creationId xmlns:a16="http://schemas.microsoft.com/office/drawing/2014/main" id="{093502D7-ED6B-941D-BE2A-90732783BC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16" y="4229242"/>
            <a:ext cx="475215" cy="459374"/>
          </a:xfrm>
          <a:prstGeom prst="rect">
            <a:avLst/>
          </a:prstGeom>
        </p:spPr>
      </p:pic>
      <p:pic>
        <p:nvPicPr>
          <p:cNvPr id="36" name="Imatge 35" descr="Imatge que conté línia, disseny&#10;&#10;Descripció generada automàticament">
            <a:extLst>
              <a:ext uri="{FF2B5EF4-FFF2-40B4-BE49-F238E27FC236}">
                <a16:creationId xmlns:a16="http://schemas.microsoft.com/office/drawing/2014/main" id="{228B5C27-8C40-FEF3-A813-4A4D05EFB7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38" y="4709059"/>
            <a:ext cx="436767" cy="459374"/>
          </a:xfrm>
          <a:prstGeom prst="rect">
            <a:avLst/>
          </a:prstGeom>
        </p:spPr>
      </p:pic>
      <p:pic>
        <p:nvPicPr>
          <p:cNvPr id="37" name="Imatge 36" descr="Imatge que conté disseny, tipografia&#10;&#10;Descripció generada automàticament amb un nivell de confiança mitjà">
            <a:extLst>
              <a:ext uri="{FF2B5EF4-FFF2-40B4-BE49-F238E27FC236}">
                <a16:creationId xmlns:a16="http://schemas.microsoft.com/office/drawing/2014/main" id="{19537A8E-E2F1-EBF5-0E18-7903BF117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243" y="5242328"/>
            <a:ext cx="456624" cy="41828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30F0EA1-B0D5-C0C2-8D77-1C91132ED54B}"/>
              </a:ext>
            </a:extLst>
          </p:cNvPr>
          <p:cNvSpPr/>
          <p:nvPr/>
        </p:nvSpPr>
        <p:spPr>
          <a:xfrm>
            <a:off x="499110" y="786003"/>
            <a:ext cx="123825" cy="704850"/>
          </a:xfrm>
          <a:prstGeom prst="rect">
            <a:avLst/>
          </a:prstGeom>
          <a:solidFill>
            <a:srgbClr val="7B47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93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advTm="8000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A4374D-F270-4C02-88D7-B751FD9B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Rectangle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Primer plano de unas hojas">
            <a:extLst>
              <a:ext uri="{FF2B5EF4-FFF2-40B4-BE49-F238E27FC236}">
                <a16:creationId xmlns:a16="http://schemas.microsoft.com/office/drawing/2014/main" id="{EDBCCA57-A8C4-385E-010D-090B2D306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rcRect t="7" b="55"/>
          <a:stretch/>
        </p:blipFill>
        <p:spPr>
          <a:xfrm>
            <a:off x="21" y="0"/>
            <a:ext cx="12191979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FDA17D-7B69-67AD-988C-471AD77A1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0883" y="3934333"/>
            <a:ext cx="7058025" cy="581025"/>
          </a:xfrm>
        </p:spPr>
        <p:txBody>
          <a:bodyPr anchor="ctr">
            <a:normAutofit/>
          </a:bodyPr>
          <a:lstStyle/>
          <a:p>
            <a:pPr algn="ctr"/>
            <a:r>
              <a:rPr lang="es-MX" dirty="0">
                <a:solidFill>
                  <a:srgbClr val="FFFFFF"/>
                </a:solidFill>
              </a:rPr>
              <a:t>Contacto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250E9EB7-6E17-0BE3-4317-938CF6D48507}"/>
              </a:ext>
            </a:extLst>
          </p:cNvPr>
          <p:cNvSpPr txBox="1">
            <a:spLocks/>
          </p:cNvSpPr>
          <p:nvPr/>
        </p:nvSpPr>
        <p:spPr>
          <a:xfrm>
            <a:off x="455418" y="175386"/>
            <a:ext cx="11568953" cy="814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spc="300" dirty="0">
                <a:solidFill>
                  <a:schemeClr val="bg1">
                    <a:lumMod val="95000"/>
                  </a:schemeClr>
                </a:solidFill>
                <a:latin typeface="+mn-lt"/>
                <a:ea typeface="ADLaM Display" panose="020F0502020204030204" pitchFamily="2" charset="0"/>
                <a:cs typeface="ADLaM Display" panose="020F0502020204030204" pitchFamily="2" charset="0"/>
              </a:rPr>
              <a:t>Comité Organizador: </a:t>
            </a:r>
            <a:endParaRPr lang="en-US" sz="4000" spc="300" dirty="0">
              <a:solidFill>
                <a:schemeClr val="bg1">
                  <a:lumMod val="95000"/>
                </a:schemeClr>
              </a:solidFill>
              <a:latin typeface="+mn-lt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36D0EF1-DEE5-387D-D5B5-82EE919D48DC}"/>
              </a:ext>
            </a:extLst>
          </p:cNvPr>
          <p:cNvGrpSpPr/>
          <p:nvPr/>
        </p:nvGrpSpPr>
        <p:grpSpPr>
          <a:xfrm>
            <a:off x="1555087" y="2877595"/>
            <a:ext cx="2594154" cy="1124703"/>
            <a:chOff x="3218366" y="4210110"/>
            <a:chExt cx="3617343" cy="1525075"/>
          </a:xfrm>
        </p:grpSpPr>
        <p:sp>
          <p:nvSpPr>
            <p:cNvPr id="32" name="Marcador de texto 23">
              <a:extLst>
                <a:ext uri="{FF2B5EF4-FFF2-40B4-BE49-F238E27FC236}">
                  <a16:creationId xmlns:a16="http://schemas.microsoft.com/office/drawing/2014/main" id="{F3E234A7-7CE1-C0E9-ACE8-2B7A07027A04}"/>
                </a:ext>
              </a:extLst>
            </p:cNvPr>
            <p:cNvSpPr txBox="1">
              <a:spLocks/>
            </p:cNvSpPr>
            <p:nvPr/>
          </p:nvSpPr>
          <p:spPr>
            <a:xfrm>
              <a:off x="3601561" y="4210110"/>
              <a:ext cx="2606760" cy="343061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MX" sz="1600" dirty="0"/>
                <a:t>CARMEN          SAN FRANCISCO ​</a:t>
              </a:r>
            </a:p>
          </p:txBody>
        </p:sp>
        <p:sp>
          <p:nvSpPr>
            <p:cNvPr id="33" name="Marcador de texto 35">
              <a:extLst>
                <a:ext uri="{FF2B5EF4-FFF2-40B4-BE49-F238E27FC236}">
                  <a16:creationId xmlns:a16="http://schemas.microsoft.com/office/drawing/2014/main" id="{4C4D8D86-28BF-755D-EB87-7086D864B3F5}"/>
                </a:ext>
              </a:extLst>
            </p:cNvPr>
            <p:cNvSpPr txBox="1">
              <a:spLocks/>
            </p:cNvSpPr>
            <p:nvPr/>
          </p:nvSpPr>
          <p:spPr>
            <a:xfrm>
              <a:off x="3218366" y="5123143"/>
              <a:ext cx="3617343" cy="612042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MX" sz="1100" dirty="0" err="1"/>
                <a:t>Biomimetic</a:t>
              </a:r>
              <a:r>
                <a:rPr lang="es-MX" sz="1100" dirty="0"/>
                <a:t> </a:t>
              </a:r>
              <a:r>
                <a:rPr lang="es-MX" sz="1100" dirty="0" err="1"/>
                <a:t>Science</a:t>
              </a:r>
              <a:r>
                <a:rPr lang="es-MX" sz="1100" dirty="0"/>
                <a:t> </a:t>
              </a:r>
              <a:r>
                <a:rPr lang="es-MX" sz="1100" dirty="0" err="1"/>
                <a:t>Institue</a:t>
              </a:r>
              <a:r>
                <a:rPr lang="es-MX" sz="1100" dirty="0"/>
                <a:t> (BSI)</a:t>
              </a:r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844D4745-AF57-435C-E586-40D4B354C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295" y="1235777"/>
            <a:ext cx="1610526" cy="1610526"/>
          </a:xfrm>
          <a:prstGeom prst="rect">
            <a:avLst/>
          </a:prstGeom>
        </p:spPr>
      </p:pic>
      <p:sp>
        <p:nvSpPr>
          <p:cNvPr id="36" name="Marcador de texto 23">
            <a:extLst>
              <a:ext uri="{FF2B5EF4-FFF2-40B4-BE49-F238E27FC236}">
                <a16:creationId xmlns:a16="http://schemas.microsoft.com/office/drawing/2014/main" id="{7FA4A448-55D1-EDC1-E95F-CA4640BF9DFB}"/>
              </a:ext>
            </a:extLst>
          </p:cNvPr>
          <p:cNvSpPr txBox="1">
            <a:spLocks/>
          </p:cNvSpPr>
          <p:nvPr/>
        </p:nvSpPr>
        <p:spPr>
          <a:xfrm>
            <a:off x="4062855" y="2883434"/>
            <a:ext cx="2110724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dirty="0"/>
              <a:t>HERNANDO BERNAL ZAMUDIO </a:t>
            </a:r>
          </a:p>
        </p:txBody>
      </p:sp>
      <p:sp>
        <p:nvSpPr>
          <p:cNvPr id="37" name="Marcador de texto 35">
            <a:extLst>
              <a:ext uri="{FF2B5EF4-FFF2-40B4-BE49-F238E27FC236}">
                <a16:creationId xmlns:a16="http://schemas.microsoft.com/office/drawing/2014/main" id="{B46675B2-3939-56EB-A2EE-C9427B243A53}"/>
              </a:ext>
            </a:extLst>
          </p:cNvPr>
          <p:cNvSpPr txBox="1">
            <a:spLocks/>
          </p:cNvSpPr>
          <p:nvPr/>
        </p:nvSpPr>
        <p:spPr>
          <a:xfrm>
            <a:off x="4040195" y="3369195"/>
            <a:ext cx="2110725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100" dirty="0" err="1"/>
              <a:t>Biomimetic</a:t>
            </a:r>
            <a:r>
              <a:rPr lang="es-MX" sz="1100" dirty="0"/>
              <a:t> </a:t>
            </a:r>
            <a:r>
              <a:rPr lang="es-MX" sz="1100" dirty="0" err="1"/>
              <a:t>Science</a:t>
            </a:r>
            <a:r>
              <a:rPr lang="es-MX" sz="1100" dirty="0"/>
              <a:t> </a:t>
            </a:r>
            <a:r>
              <a:rPr lang="es-MX" sz="1100" dirty="0" err="1"/>
              <a:t>Institue</a:t>
            </a:r>
            <a:r>
              <a:rPr lang="es-MX" sz="1100" dirty="0"/>
              <a:t> y Asociación </a:t>
            </a:r>
            <a:r>
              <a:rPr lang="es-MX" sz="1100" dirty="0" err="1"/>
              <a:t>Amassunu</a:t>
            </a:r>
            <a:r>
              <a:rPr lang="es-MX" sz="1100" dirty="0"/>
              <a:t>, Universidad del País Vasco</a:t>
            </a:r>
          </a:p>
        </p:txBody>
      </p:sp>
      <p:pic>
        <p:nvPicPr>
          <p:cNvPr id="44" name="Imagen 43" descr="Una mujer sonriendo&#10;&#10;Descripción generada automáticamente">
            <a:extLst>
              <a:ext uri="{FF2B5EF4-FFF2-40B4-BE49-F238E27FC236}">
                <a16:creationId xmlns:a16="http://schemas.microsoft.com/office/drawing/2014/main" id="{7026FC6A-B851-3875-B00E-007D8760A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562" y="1244696"/>
            <a:ext cx="1749026" cy="1610526"/>
          </a:xfrm>
          <a:prstGeom prst="rect">
            <a:avLst/>
          </a:prstGeom>
        </p:spPr>
      </p:pic>
      <p:sp>
        <p:nvSpPr>
          <p:cNvPr id="45" name="Marcador de texto 23">
            <a:extLst>
              <a:ext uri="{FF2B5EF4-FFF2-40B4-BE49-F238E27FC236}">
                <a16:creationId xmlns:a16="http://schemas.microsoft.com/office/drawing/2014/main" id="{A0FD87F6-DA46-E75F-35C0-0F5DCC7B621E}"/>
              </a:ext>
            </a:extLst>
          </p:cNvPr>
          <p:cNvSpPr txBox="1">
            <a:spLocks/>
          </p:cNvSpPr>
          <p:nvPr/>
        </p:nvSpPr>
        <p:spPr>
          <a:xfrm>
            <a:off x="6218655" y="2915848"/>
            <a:ext cx="2212857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dirty="0"/>
              <a:t>XÓCHITL SIORDIA VÁSQUEZ</a:t>
            </a:r>
          </a:p>
        </p:txBody>
      </p:sp>
      <p:sp>
        <p:nvSpPr>
          <p:cNvPr id="47" name="Marcador de texto 35">
            <a:extLst>
              <a:ext uri="{FF2B5EF4-FFF2-40B4-BE49-F238E27FC236}">
                <a16:creationId xmlns:a16="http://schemas.microsoft.com/office/drawing/2014/main" id="{AA73ADD7-EA25-996F-60BE-D1345451CFEB}"/>
              </a:ext>
            </a:extLst>
          </p:cNvPr>
          <p:cNvSpPr txBox="1">
            <a:spLocks/>
          </p:cNvSpPr>
          <p:nvPr/>
        </p:nvSpPr>
        <p:spPr>
          <a:xfrm>
            <a:off x="6462512" y="3428892"/>
            <a:ext cx="1725142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100" dirty="0"/>
              <a:t>Universidad Veracruzana, México </a:t>
            </a:r>
          </a:p>
        </p:txBody>
      </p:sp>
      <p:sp>
        <p:nvSpPr>
          <p:cNvPr id="48" name="Marcador de texto 23">
            <a:extLst>
              <a:ext uri="{FF2B5EF4-FFF2-40B4-BE49-F238E27FC236}">
                <a16:creationId xmlns:a16="http://schemas.microsoft.com/office/drawing/2014/main" id="{CCEB5039-E6F9-9937-8993-91F1AC111C02}"/>
              </a:ext>
            </a:extLst>
          </p:cNvPr>
          <p:cNvSpPr txBox="1">
            <a:spLocks/>
          </p:cNvSpPr>
          <p:nvPr/>
        </p:nvSpPr>
        <p:spPr>
          <a:xfrm>
            <a:off x="8707672" y="2883434"/>
            <a:ext cx="1869421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dirty="0"/>
              <a:t>GLORIA MARLENNE</a:t>
            </a:r>
          </a:p>
        </p:txBody>
      </p:sp>
      <p:sp>
        <p:nvSpPr>
          <p:cNvPr id="49" name="Marcador de texto 35">
            <a:extLst>
              <a:ext uri="{FF2B5EF4-FFF2-40B4-BE49-F238E27FC236}">
                <a16:creationId xmlns:a16="http://schemas.microsoft.com/office/drawing/2014/main" id="{B9379E53-40A8-8769-09D4-7AF2DD411A6B}"/>
              </a:ext>
            </a:extLst>
          </p:cNvPr>
          <p:cNvSpPr txBox="1">
            <a:spLocks/>
          </p:cNvSpPr>
          <p:nvPr/>
        </p:nvSpPr>
        <p:spPr>
          <a:xfrm>
            <a:off x="8712074" y="3401798"/>
            <a:ext cx="1872618" cy="25299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100" dirty="0"/>
              <a:t>Universidad del Externado de Colombia  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E40201C7-3917-FA2F-6E0D-CCB0C8B0C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408" y="1343624"/>
            <a:ext cx="1591251" cy="1498641"/>
          </a:xfrm>
          <a:prstGeom prst="rect">
            <a:avLst/>
          </a:prstGeom>
        </p:spPr>
      </p:pic>
      <p:sp>
        <p:nvSpPr>
          <p:cNvPr id="64" name="Marcador de posición de contenido 2">
            <a:extLst>
              <a:ext uri="{FF2B5EF4-FFF2-40B4-BE49-F238E27FC236}">
                <a16:creationId xmlns:a16="http://schemas.microsoft.com/office/drawing/2014/main" id="{B5401B11-EBD9-E3A0-EB8A-14874E2F3F5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57802" y="4009420"/>
            <a:ext cx="9334177" cy="21780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400" spc="300" dirty="0">
                <a:solidFill>
                  <a:schemeClr val="bg2"/>
                </a:solidFill>
              </a:rPr>
              <a:t>comunicacion@biomimeticsciences.org</a:t>
            </a:r>
          </a:p>
          <a:p>
            <a:pPr marL="0" indent="0">
              <a:buNone/>
            </a:pPr>
            <a:r>
              <a:rPr lang="es-MX" sz="2400" spc="300" dirty="0">
                <a:solidFill>
                  <a:schemeClr val="bg2"/>
                </a:solidFill>
              </a:rPr>
              <a:t>+34 934 98 22 21 </a:t>
            </a:r>
          </a:p>
          <a:p>
            <a:pPr marL="0" indent="0">
              <a:buNone/>
            </a:pPr>
            <a:r>
              <a:rPr lang="es-MX" sz="2400" spc="300" dirty="0">
                <a:solidFill>
                  <a:schemeClr val="bg2"/>
                </a:solidFill>
              </a:rPr>
              <a:t>www.biomimeticsciences.org</a:t>
            </a:r>
          </a:p>
        </p:txBody>
      </p:sp>
      <p:pic>
        <p:nvPicPr>
          <p:cNvPr id="4" name="Imatge 3" descr="Imatge que conté Cara humana, persona, roba, paret&#10;&#10;Descripció generada automàticament">
            <a:extLst>
              <a:ext uri="{FF2B5EF4-FFF2-40B4-BE49-F238E27FC236}">
                <a16:creationId xmlns:a16="http://schemas.microsoft.com/office/drawing/2014/main" id="{7978ABBC-B8B3-194E-1D0A-BA8EF61FA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3" y="1244696"/>
            <a:ext cx="1609051" cy="1637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"/>
    </mc:Choice>
    <mc:Fallback xmlns="">
      <p:transition advTm="5801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0E7EEA1-1B83-1652-29AC-EE2045B71271}"/>
              </a:ext>
            </a:extLst>
          </p:cNvPr>
          <p:cNvGrpSpPr/>
          <p:nvPr/>
        </p:nvGrpSpPr>
        <p:grpSpPr>
          <a:xfrm>
            <a:off x="127208" y="1227836"/>
            <a:ext cx="11937583" cy="4457149"/>
            <a:chOff x="169032" y="757585"/>
            <a:chExt cx="15862374" cy="5922553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655C728-80F4-C022-EB1D-3301825EFCDA}"/>
                </a:ext>
              </a:extLst>
            </p:cNvPr>
            <p:cNvGrpSpPr/>
            <p:nvPr/>
          </p:nvGrpSpPr>
          <p:grpSpPr>
            <a:xfrm>
              <a:off x="169032" y="757585"/>
              <a:ext cx="15862374" cy="5922553"/>
              <a:chOff x="280754" y="757585"/>
              <a:chExt cx="15862374" cy="592255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46063264-7465-EA10-896A-932F59778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88495" y="867166"/>
                <a:ext cx="1260927" cy="126092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52B31709-250E-39A4-1B91-3BDD9BCB6A4C}"/>
                  </a:ext>
                </a:extLst>
              </p:cNvPr>
              <p:cNvGrpSpPr/>
              <p:nvPr/>
            </p:nvGrpSpPr>
            <p:grpSpPr>
              <a:xfrm>
                <a:off x="280754" y="757585"/>
                <a:ext cx="15862374" cy="5922553"/>
                <a:chOff x="280754" y="755655"/>
                <a:chExt cx="15862374" cy="5922553"/>
              </a:xfrm>
            </p:grpSpPr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9E47CC8D-3E70-E24A-7337-1AEC79FC61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73435" y="3141002"/>
                  <a:ext cx="1569693" cy="1573671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1BD55B99-5FA8-2F7C-22A5-E1122746BEDB}"/>
                    </a:ext>
                  </a:extLst>
                </p:cNvPr>
                <p:cNvGrpSpPr/>
                <p:nvPr/>
              </p:nvGrpSpPr>
              <p:grpSpPr>
                <a:xfrm>
                  <a:off x="280754" y="755655"/>
                  <a:ext cx="15638930" cy="5922553"/>
                  <a:chOff x="280754" y="755655"/>
                  <a:chExt cx="15638930" cy="5922553"/>
                </a:xfrm>
              </p:grpSpPr>
              <p:pic>
                <p:nvPicPr>
                  <p:cNvPr id="15" name="Imagen 14">
                    <a:extLst>
                      <a:ext uri="{FF2B5EF4-FFF2-40B4-BE49-F238E27FC236}">
                        <a16:creationId xmlns:a16="http://schemas.microsoft.com/office/drawing/2014/main" id="{BD349E52-A98A-AA4D-7E34-4D2DCE6B6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55529" y="755655"/>
                    <a:ext cx="1876864" cy="1876864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17" name="Grupo 16">
                    <a:extLst>
                      <a:ext uri="{FF2B5EF4-FFF2-40B4-BE49-F238E27FC236}">
                        <a16:creationId xmlns:a16="http://schemas.microsoft.com/office/drawing/2014/main" id="{3616E7DC-5CB2-6D4D-70BA-FFFB73BC15CC}"/>
                      </a:ext>
                    </a:extLst>
                  </p:cNvPr>
                  <p:cNvGrpSpPr/>
                  <p:nvPr/>
                </p:nvGrpSpPr>
                <p:grpSpPr>
                  <a:xfrm>
                    <a:off x="280754" y="1147681"/>
                    <a:ext cx="15638930" cy="5530527"/>
                    <a:chOff x="266430" y="1176551"/>
                    <a:chExt cx="15638930" cy="5530527"/>
                  </a:xfrm>
                </p:grpSpPr>
                <p:pic>
                  <p:nvPicPr>
                    <p:cNvPr id="19" name="Imagen 18">
                      <a:extLst>
                        <a:ext uri="{FF2B5EF4-FFF2-40B4-BE49-F238E27FC236}">
                          <a16:creationId xmlns:a16="http://schemas.microsoft.com/office/drawing/2014/main" id="{F09007B3-C4EC-7EBC-61E9-8DE1BDC8C7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479723" y="2143421"/>
                      <a:ext cx="1184239" cy="129785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1" name="Imagen 20">
                      <a:extLst>
                        <a:ext uri="{FF2B5EF4-FFF2-40B4-BE49-F238E27FC236}">
                          <a16:creationId xmlns:a16="http://schemas.microsoft.com/office/drawing/2014/main" id="{C10D66AF-D7D4-53E9-3C3D-C69F84AA7D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34152" y="4165363"/>
                      <a:ext cx="1618177" cy="1618177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3" name="Imagen 22">
                      <a:extLst>
                        <a:ext uri="{FF2B5EF4-FFF2-40B4-BE49-F238E27FC236}">
                          <a16:creationId xmlns:a16="http://schemas.microsoft.com/office/drawing/2014/main" id="{71D4B835-B091-955A-6A4A-33178E65CE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769641" y="3894956"/>
                      <a:ext cx="1618176" cy="121277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9" name="Imagen 28">
                      <a:extLst>
                        <a:ext uri="{FF2B5EF4-FFF2-40B4-BE49-F238E27FC236}">
                          <a16:creationId xmlns:a16="http://schemas.microsoft.com/office/drawing/2014/main" id="{6084DABD-6762-B6C4-F7D6-C5E1181AE4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541747" y="3209115"/>
                      <a:ext cx="1252035" cy="11700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31" name="Imagen 30">
                      <a:extLst>
                        <a:ext uri="{FF2B5EF4-FFF2-40B4-BE49-F238E27FC236}">
                          <a16:creationId xmlns:a16="http://schemas.microsoft.com/office/drawing/2014/main" id="{F9FAC2F6-6CB4-B291-EB77-6D120B7782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11928" y="5379205"/>
                      <a:ext cx="1989610" cy="132703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33" name="Imagen 32">
                      <a:extLst>
                        <a:ext uri="{FF2B5EF4-FFF2-40B4-BE49-F238E27FC236}">
                          <a16:creationId xmlns:a16="http://schemas.microsoft.com/office/drawing/2014/main" id="{2D1218B2-A2A1-7037-4E3C-AAD876C0F9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134331" y="1243125"/>
                      <a:ext cx="1727177" cy="853375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34" name="Imagen 33">
                      <a:extLst>
                        <a:ext uri="{FF2B5EF4-FFF2-40B4-BE49-F238E27FC236}">
                          <a16:creationId xmlns:a16="http://schemas.microsoft.com/office/drawing/2014/main" id="{7C772DD6-62E9-8C27-4AAD-1173933EB9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6430" y="1235858"/>
                      <a:ext cx="2195195" cy="157612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36" name="Imagen 35">
                      <a:extLst>
                        <a:ext uri="{FF2B5EF4-FFF2-40B4-BE49-F238E27FC236}">
                          <a16:creationId xmlns:a16="http://schemas.microsoft.com/office/drawing/2014/main" id="{3B968036-C06F-9A80-9230-644EF4B363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50817" y="4279066"/>
                      <a:ext cx="1876864" cy="125183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37" name="Imagen 36" descr="Wageningen University &amp; Research | Land Portal">
                      <a:extLst>
                        <a:ext uri="{FF2B5EF4-FFF2-40B4-BE49-F238E27FC236}">
                          <a16:creationId xmlns:a16="http://schemas.microsoft.com/office/drawing/2014/main" id="{6BCC53F6-9D13-873B-8EAB-12CDC7BF34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810" y="2839558"/>
                      <a:ext cx="1405141" cy="10335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8" name="Imagen 37" descr="Hankuk University of Foreign Studies in South Korea : Reviews &amp; Rankings |  Student Reviews &amp; University Rankings EDUopinions">
                      <a:extLst>
                        <a:ext uri="{FF2B5EF4-FFF2-40B4-BE49-F238E27FC236}">
                          <a16:creationId xmlns:a16="http://schemas.microsoft.com/office/drawing/2014/main" id="{7C09F15C-C681-32C3-FD46-CCA63D8AA6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918090" y="3355859"/>
                      <a:ext cx="1665605" cy="1190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" name="Imagen 38">
                      <a:extLst>
                        <a:ext uri="{FF2B5EF4-FFF2-40B4-BE49-F238E27FC236}">
                          <a16:creationId xmlns:a16="http://schemas.microsoft.com/office/drawing/2014/main" id="{AFF7126C-4D75-8370-24E4-76425626CF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9902" y="3988928"/>
                      <a:ext cx="1274995" cy="1287265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0" name="Imagen 39">
                      <a:extLst>
                        <a:ext uri="{FF2B5EF4-FFF2-40B4-BE49-F238E27FC236}">
                          <a16:creationId xmlns:a16="http://schemas.microsoft.com/office/drawing/2014/main" id="{4A4FE362-36DB-2B4E-EA1A-11A7C5C137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74118" y="1550163"/>
                      <a:ext cx="1573487" cy="464179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1" name="Imagen 40">
                      <a:extLst>
                        <a:ext uri="{FF2B5EF4-FFF2-40B4-BE49-F238E27FC236}">
                          <a16:creationId xmlns:a16="http://schemas.microsoft.com/office/drawing/2014/main" id="{EE630865-18D0-36E1-FD76-1E285C70BB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7916" y="5295860"/>
                      <a:ext cx="921189" cy="119261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2" name="Imagen 41">
                      <a:extLst>
                        <a:ext uri="{FF2B5EF4-FFF2-40B4-BE49-F238E27FC236}">
                          <a16:creationId xmlns:a16="http://schemas.microsoft.com/office/drawing/2014/main" id="{227A347F-5242-A394-D5AA-DB5B5F7A45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71144" y="5319384"/>
                      <a:ext cx="1609687" cy="125183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3" name="Imagen 42">
                      <a:extLst>
                        <a:ext uri="{FF2B5EF4-FFF2-40B4-BE49-F238E27FC236}">
                          <a16:creationId xmlns:a16="http://schemas.microsoft.com/office/drawing/2014/main" id="{2EB2A924-72AE-1F19-4950-F61D809871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810113" y="1176551"/>
                      <a:ext cx="1405142" cy="92517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4" name="Imagen 43">
                      <a:extLst>
                        <a:ext uri="{FF2B5EF4-FFF2-40B4-BE49-F238E27FC236}">
                          <a16:creationId xmlns:a16="http://schemas.microsoft.com/office/drawing/2014/main" id="{F0AFD7D8-5DDB-7482-C5C0-56720D7EA4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6771" y="2438791"/>
                      <a:ext cx="944880" cy="1055813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5" name="Imagen 44">
                      <a:extLst>
                        <a:ext uri="{FF2B5EF4-FFF2-40B4-BE49-F238E27FC236}">
                          <a16:creationId xmlns:a16="http://schemas.microsoft.com/office/drawing/2014/main" id="{414CF1B6-65B4-6B1E-20DD-EFAB4E85BA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83336" y="1350602"/>
                      <a:ext cx="882170" cy="88217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6" name="Imagen 45">
                      <a:extLst>
                        <a:ext uri="{FF2B5EF4-FFF2-40B4-BE49-F238E27FC236}">
                          <a16:creationId xmlns:a16="http://schemas.microsoft.com/office/drawing/2014/main" id="{18BDB175-A733-7502-5985-D42346483F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893149" y="3311454"/>
                      <a:ext cx="1651402" cy="9138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7" name="Imagen 46">
                      <a:extLst>
                        <a:ext uri="{FF2B5EF4-FFF2-40B4-BE49-F238E27FC236}">
                          <a16:creationId xmlns:a16="http://schemas.microsoft.com/office/drawing/2014/main" id="{69299A22-AA8C-FEDD-D170-469110BDFF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73523" y="2323940"/>
                      <a:ext cx="1876864" cy="1051769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8" name="Imagen 47">
                      <a:extLst>
                        <a:ext uri="{FF2B5EF4-FFF2-40B4-BE49-F238E27FC236}">
                          <a16:creationId xmlns:a16="http://schemas.microsoft.com/office/drawing/2014/main" id="{C885A062-3A4F-C05E-BA9A-F41E7FCBD8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83695" y="3493652"/>
                      <a:ext cx="2103659" cy="73161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9" name="Imagen 48">
                      <a:extLst>
                        <a:ext uri="{FF2B5EF4-FFF2-40B4-BE49-F238E27FC236}">
                          <a16:creationId xmlns:a16="http://schemas.microsoft.com/office/drawing/2014/main" id="{CAA144CC-6138-6C08-A144-F3CFEB9C10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46471" y="1176551"/>
                      <a:ext cx="901102" cy="119062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0" name="Imagen 49">
                      <a:extLst>
                        <a:ext uri="{FF2B5EF4-FFF2-40B4-BE49-F238E27FC236}">
                          <a16:creationId xmlns:a16="http://schemas.microsoft.com/office/drawing/2014/main" id="{A9124C92-F50E-4095-A602-8155172CC3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83983" y="2448479"/>
                      <a:ext cx="957728" cy="1190625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1" name="Imagen 50">
                      <a:extLst>
                        <a:ext uri="{FF2B5EF4-FFF2-40B4-BE49-F238E27FC236}">
                          <a16:creationId xmlns:a16="http://schemas.microsoft.com/office/drawing/2014/main" id="{E91FB801-F97C-A7D7-12AA-526DE81EA2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420611" y="1425181"/>
                      <a:ext cx="1562620" cy="61089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2" name="Imagen 51">
                      <a:extLst>
                        <a:ext uri="{FF2B5EF4-FFF2-40B4-BE49-F238E27FC236}">
                          <a16:creationId xmlns:a16="http://schemas.microsoft.com/office/drawing/2014/main" id="{E1B0374E-6B65-2DC5-5F82-E8D1FEE010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196620" y="2355628"/>
                      <a:ext cx="1014785" cy="1053143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3" name="Imagen 52">
                      <a:extLst>
                        <a:ext uri="{FF2B5EF4-FFF2-40B4-BE49-F238E27FC236}">
                          <a16:creationId xmlns:a16="http://schemas.microsoft.com/office/drawing/2014/main" id="{DB6CF653-CBC4-E6DE-6BF2-12158697A9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132814" y="3433994"/>
                      <a:ext cx="1562620" cy="101468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4" name="Imagen 53">
                      <a:extLst>
                        <a:ext uri="{FF2B5EF4-FFF2-40B4-BE49-F238E27FC236}">
                          <a16:creationId xmlns:a16="http://schemas.microsoft.com/office/drawing/2014/main" id="{A040807B-B211-8A26-06E9-59E25797E6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88796" y="4015248"/>
                      <a:ext cx="2018976" cy="1077433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5" name="Imagen 54">
                      <a:extLst>
                        <a:ext uri="{FF2B5EF4-FFF2-40B4-BE49-F238E27FC236}">
                          <a16:creationId xmlns:a16="http://schemas.microsoft.com/office/drawing/2014/main" id="{AB4F01CB-C065-ED49-5EA2-A7F2EDDD3B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41923" y="2367177"/>
                      <a:ext cx="1263437" cy="68162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6" name="Imagen 55">
                      <a:extLst>
                        <a:ext uri="{FF2B5EF4-FFF2-40B4-BE49-F238E27FC236}">
                          <a16:creationId xmlns:a16="http://schemas.microsoft.com/office/drawing/2014/main" id="{EB2636D6-CAF6-807A-2A49-0882CABD3A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467320" y="5779054"/>
                      <a:ext cx="1752980" cy="9280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7" name="Imagen 56">
                      <a:extLst>
                        <a:ext uri="{FF2B5EF4-FFF2-40B4-BE49-F238E27FC236}">
                          <a16:creationId xmlns:a16="http://schemas.microsoft.com/office/drawing/2014/main" id="{DA4E7A02-3A61-6F66-A150-734D28019A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62156" y="5620946"/>
                      <a:ext cx="1000496" cy="100049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8" name="Imagen 57" descr="Universidade Federal de Roraima - Fale Conosco">
                      <a:extLst>
                        <a:ext uri="{FF2B5EF4-FFF2-40B4-BE49-F238E27FC236}">
                          <a16:creationId xmlns:a16="http://schemas.microsoft.com/office/drawing/2014/main" id="{C737725F-08C6-E87E-534D-89B5E34BC4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369361" y="4429118"/>
                      <a:ext cx="1144597" cy="10533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" name="Imagen 58">
                      <a:extLst>
                        <a:ext uri="{FF2B5EF4-FFF2-40B4-BE49-F238E27FC236}">
                          <a16:creationId xmlns:a16="http://schemas.microsoft.com/office/drawing/2014/main" id="{50B4C6CF-E0FE-4A9E-7C5D-3A33B12C0C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64335" y="3447465"/>
                      <a:ext cx="1773026" cy="8575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0" name="Imagen 59">
                      <a:extLst>
                        <a:ext uri="{FF2B5EF4-FFF2-40B4-BE49-F238E27FC236}">
                          <a16:creationId xmlns:a16="http://schemas.microsoft.com/office/drawing/2014/main" id="{0D47AFA9-2EEE-0152-5E22-0C4E4EDEF1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802682" y="4341744"/>
                      <a:ext cx="1687784" cy="9776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1" name="Imagen 60">
                      <a:extLst>
                        <a:ext uri="{FF2B5EF4-FFF2-40B4-BE49-F238E27FC236}">
                          <a16:creationId xmlns:a16="http://schemas.microsoft.com/office/drawing/2014/main" id="{3984F766-355C-7493-6024-715C7BAF24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572594" y="2565699"/>
                      <a:ext cx="1773026" cy="96620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2" name="Imagen 61">
                      <a:extLst>
                        <a:ext uri="{FF2B5EF4-FFF2-40B4-BE49-F238E27FC236}">
                          <a16:creationId xmlns:a16="http://schemas.microsoft.com/office/drawing/2014/main" id="{242310B4-2B3C-B437-8166-8CF9C86659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832523" y="2554789"/>
                      <a:ext cx="2068026" cy="49476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3" name="Imagen 62">
                      <a:extLst>
                        <a:ext uri="{FF2B5EF4-FFF2-40B4-BE49-F238E27FC236}">
                          <a16:creationId xmlns:a16="http://schemas.microsoft.com/office/drawing/2014/main" id="{5DBB955C-00CA-E18F-8307-5822EE6266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664241" y="5764547"/>
                      <a:ext cx="1569694" cy="690135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4" name="Imagen 63">
                      <a:extLst>
                        <a:ext uri="{FF2B5EF4-FFF2-40B4-BE49-F238E27FC236}">
                          <a16:creationId xmlns:a16="http://schemas.microsoft.com/office/drawing/2014/main" id="{16733E27-3C43-08BF-754D-D464CA2A83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581131" y="5587727"/>
                      <a:ext cx="2047946" cy="11072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5" name="Imagen 64">
                      <a:extLst>
                        <a:ext uri="{FF2B5EF4-FFF2-40B4-BE49-F238E27FC236}">
                          <a16:creationId xmlns:a16="http://schemas.microsoft.com/office/drawing/2014/main" id="{205C097C-2297-52DA-539D-8688DA48AD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72219" y="4506449"/>
                      <a:ext cx="895742" cy="10025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6" name="Imagen 65">
                      <a:extLst>
                        <a:ext uri="{FF2B5EF4-FFF2-40B4-BE49-F238E27FC236}">
                          <a16:creationId xmlns:a16="http://schemas.microsoft.com/office/drawing/2014/main" id="{2CEA810A-5E49-7D0F-12AC-2B4E1407AE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408865" y="5512295"/>
                      <a:ext cx="1334348" cy="9474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7" name="Imagen 66">
                      <a:extLst>
                        <a:ext uri="{FF2B5EF4-FFF2-40B4-BE49-F238E27FC236}">
                          <a16:creationId xmlns:a16="http://schemas.microsoft.com/office/drawing/2014/main" id="{2785DE77-04F6-70B3-5483-90A548EBFD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810636" y="4616382"/>
                      <a:ext cx="1826318" cy="7827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8" name="Imagen 67">
                      <a:extLst>
                        <a:ext uri="{FF2B5EF4-FFF2-40B4-BE49-F238E27FC236}">
                          <a16:creationId xmlns:a16="http://schemas.microsoft.com/office/drawing/2014/main" id="{B756F42D-28F8-98A5-6890-1BD49ADB3E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646629" y="5874622"/>
                      <a:ext cx="1416688" cy="4699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9" name="Imagen 68">
                      <a:extLst>
                        <a:ext uri="{FF2B5EF4-FFF2-40B4-BE49-F238E27FC236}">
                          <a16:creationId xmlns:a16="http://schemas.microsoft.com/office/drawing/2014/main" id="{FC5038CA-B344-BC2F-482F-5ABC6DEA63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61729" y="3587051"/>
                      <a:ext cx="1642766" cy="65640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0" name="Imagen 69">
                      <a:extLst>
                        <a:ext uri="{FF2B5EF4-FFF2-40B4-BE49-F238E27FC236}">
                          <a16:creationId xmlns:a16="http://schemas.microsoft.com/office/drawing/2014/main" id="{54144C09-5831-E1F7-D3B4-7E71AEE2E0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562226" y="4790597"/>
                      <a:ext cx="1864443" cy="83324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1" name="Imagen 70">
                      <a:extLst>
                        <a:ext uri="{FF2B5EF4-FFF2-40B4-BE49-F238E27FC236}">
                          <a16:creationId xmlns:a16="http://schemas.microsoft.com/office/drawing/2014/main" id="{17A4A983-1D1B-F146-0453-BC2ABBBBAE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18069" y="2405635"/>
                      <a:ext cx="2037867" cy="889063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2" name="Imagen 71" descr="Texto&#10;&#10;Descripción generada automáticamente con confianza media">
                      <a:extLst>
                        <a:ext uri="{FF2B5EF4-FFF2-40B4-BE49-F238E27FC236}">
                          <a16:creationId xmlns:a16="http://schemas.microsoft.com/office/drawing/2014/main" id="{BA0BDCFF-A1D9-B91E-5FA2-E5792D6598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552155" y="4974452"/>
                      <a:ext cx="1492257" cy="86791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8" name="Imagen 7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012BE7A1-1804-0BCB-AB5B-746D6CB72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1990317" y="1122840"/>
              <a:ext cx="2226276" cy="1060131"/>
            </a:xfrm>
            <a:prstGeom prst="rect">
              <a:avLst/>
            </a:prstGeom>
          </p:spPr>
        </p:pic>
      </p:grpSp>
      <p:sp>
        <p:nvSpPr>
          <p:cNvPr id="73" name="Título 1">
            <a:extLst>
              <a:ext uri="{FF2B5EF4-FFF2-40B4-BE49-F238E27FC236}">
                <a16:creationId xmlns:a16="http://schemas.microsoft.com/office/drawing/2014/main" id="{A7016C35-09DE-BC91-1E00-7EFC25E10F48}"/>
              </a:ext>
            </a:extLst>
          </p:cNvPr>
          <p:cNvSpPr txBox="1">
            <a:spLocks/>
          </p:cNvSpPr>
          <p:nvPr/>
        </p:nvSpPr>
        <p:spPr>
          <a:xfrm>
            <a:off x="3577751" y="938560"/>
            <a:ext cx="6337929" cy="55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709" b="1" spc="300" dirty="0"/>
              <a:t>Comité Técnico Científico </a:t>
            </a:r>
          </a:p>
        </p:txBody>
      </p:sp>
      <p:pic>
        <p:nvPicPr>
          <p:cNvPr id="2" name="Imagen 1" descr="Imagen que contiene Texto&#10;&#10;Descripción generada automáticamente">
            <a:extLst>
              <a:ext uri="{FF2B5EF4-FFF2-40B4-BE49-F238E27FC236}">
                <a16:creationId xmlns:a16="http://schemas.microsoft.com/office/drawing/2014/main" id="{927B7FD7-785F-2012-FDA8-3CE4E36C09F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83560" y="-119165"/>
            <a:ext cx="2371382" cy="1833150"/>
          </a:xfrm>
          <a:prstGeom prst="rect">
            <a:avLst/>
          </a:prstGeom>
        </p:spPr>
      </p:pic>
      <p:pic>
        <p:nvPicPr>
          <p:cNvPr id="4" name="Imatge 4" descr="Imatge que conté Font, Gràfics, text, disseny gràfic&#10;&#10;Descripció generada automàticament">
            <a:extLst>
              <a:ext uri="{FF2B5EF4-FFF2-40B4-BE49-F238E27FC236}">
                <a16:creationId xmlns:a16="http://schemas.microsoft.com/office/drawing/2014/main" id="{B49521C4-E8DA-6810-A31D-4AC2B0041A9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400480" y="394366"/>
            <a:ext cx="2371382" cy="6351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1A38FA-6493-0563-3658-89CB45BFF3F8}"/>
              </a:ext>
            </a:extLst>
          </p:cNvPr>
          <p:cNvSpPr txBox="1"/>
          <p:nvPr/>
        </p:nvSpPr>
        <p:spPr>
          <a:xfrm>
            <a:off x="743138" y="5757105"/>
            <a:ext cx="2212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accent1"/>
                </a:solidFill>
              </a:rPr>
              <a:t>Pieza musical: Danza Vegetal 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8166E3-A0AD-BC4B-DFAC-76D87453B1A2}"/>
              </a:ext>
            </a:extLst>
          </p:cNvPr>
          <p:cNvSpPr txBox="1"/>
          <p:nvPr/>
        </p:nvSpPr>
        <p:spPr>
          <a:xfrm>
            <a:off x="775150" y="6038757"/>
            <a:ext cx="1826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accent1"/>
                </a:solidFill>
              </a:rPr>
              <a:t>Autora: Isabelle Sabrine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70D438-D46E-2D1B-8F2E-C2F357AB9DD8}"/>
              </a:ext>
            </a:extLst>
          </p:cNvPr>
          <p:cNvSpPr/>
          <p:nvPr/>
        </p:nvSpPr>
        <p:spPr>
          <a:xfrm>
            <a:off x="7680960" y="203200"/>
            <a:ext cx="1036320" cy="73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68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"/>
    </mc:Choice>
    <mc:Fallback xmlns="">
      <p:transition spd="slow" advTm="46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ítulo 1">
            <a:extLst>
              <a:ext uri="{FF2B5EF4-FFF2-40B4-BE49-F238E27FC236}">
                <a16:creationId xmlns:a16="http://schemas.microsoft.com/office/drawing/2014/main" id="{A7016C35-09DE-BC91-1E00-7EFC25E10F48}"/>
              </a:ext>
            </a:extLst>
          </p:cNvPr>
          <p:cNvSpPr txBox="1">
            <a:spLocks/>
          </p:cNvSpPr>
          <p:nvPr/>
        </p:nvSpPr>
        <p:spPr>
          <a:xfrm>
            <a:off x="2927036" y="938560"/>
            <a:ext cx="6337929" cy="55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709" b="1" spc="300" dirty="0"/>
              <a:t>Patrocinadores del Simposio</a:t>
            </a:r>
          </a:p>
        </p:txBody>
      </p:sp>
      <p:pic>
        <p:nvPicPr>
          <p:cNvPr id="2" name="Imagen 1" descr="Imagen que contiene Texto&#10;&#10;Descripción generada automáticamente">
            <a:extLst>
              <a:ext uri="{FF2B5EF4-FFF2-40B4-BE49-F238E27FC236}">
                <a16:creationId xmlns:a16="http://schemas.microsoft.com/office/drawing/2014/main" id="{927B7FD7-785F-2012-FDA8-3CE4E36C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0" y="-119165"/>
            <a:ext cx="2371382" cy="1833150"/>
          </a:xfrm>
          <a:prstGeom prst="rect">
            <a:avLst/>
          </a:prstGeom>
        </p:spPr>
      </p:pic>
      <p:pic>
        <p:nvPicPr>
          <p:cNvPr id="4" name="Imatge 4" descr="Imatge que conté Font, Gràfics, text, disseny gràfic&#10;&#10;Descripció generada automàticament">
            <a:extLst>
              <a:ext uri="{FF2B5EF4-FFF2-40B4-BE49-F238E27FC236}">
                <a16:creationId xmlns:a16="http://schemas.microsoft.com/office/drawing/2014/main" id="{B49521C4-E8DA-6810-A31D-4AC2B0041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480" y="394366"/>
            <a:ext cx="2371382" cy="6351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1A38FA-6493-0563-3658-89CB45BFF3F8}"/>
              </a:ext>
            </a:extLst>
          </p:cNvPr>
          <p:cNvSpPr txBox="1"/>
          <p:nvPr/>
        </p:nvSpPr>
        <p:spPr>
          <a:xfrm>
            <a:off x="743138" y="5757105"/>
            <a:ext cx="2212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accent1"/>
                </a:solidFill>
              </a:rPr>
              <a:t>Pieza musical: Danza Vegetal 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8166E3-A0AD-BC4B-DFAC-76D87453B1A2}"/>
              </a:ext>
            </a:extLst>
          </p:cNvPr>
          <p:cNvSpPr txBox="1"/>
          <p:nvPr/>
        </p:nvSpPr>
        <p:spPr>
          <a:xfrm>
            <a:off x="775150" y="6038757"/>
            <a:ext cx="1826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accent1"/>
                </a:solidFill>
              </a:rPr>
              <a:t>Autora: Isabelle Sabrine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70D438-D46E-2D1B-8F2E-C2F357AB9DD8}"/>
              </a:ext>
            </a:extLst>
          </p:cNvPr>
          <p:cNvSpPr/>
          <p:nvPr/>
        </p:nvSpPr>
        <p:spPr>
          <a:xfrm>
            <a:off x="7680960" y="203200"/>
            <a:ext cx="1036320" cy="73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6" name="Imatge 15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CD56BB83-04EA-DC0E-40BA-84CF65A7B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46" y="2280397"/>
            <a:ext cx="1569271" cy="870856"/>
          </a:xfrm>
          <a:prstGeom prst="rect">
            <a:avLst/>
          </a:prstGeom>
        </p:spPr>
      </p:pic>
      <p:pic>
        <p:nvPicPr>
          <p:cNvPr id="20" name="Imatge 19" descr="Imatge que conté text, logotip, etiqueta, Marca registrada&#10;&#10;Descripció generada automàticament">
            <a:extLst>
              <a:ext uri="{FF2B5EF4-FFF2-40B4-BE49-F238E27FC236}">
                <a16:creationId xmlns:a16="http://schemas.microsoft.com/office/drawing/2014/main" id="{C3331D9A-0A6E-8396-4117-227A76D0F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79" y="2007111"/>
            <a:ext cx="2008025" cy="1417429"/>
          </a:xfrm>
          <a:prstGeom prst="rect">
            <a:avLst/>
          </a:prstGeom>
        </p:spPr>
      </p:pic>
      <p:pic>
        <p:nvPicPr>
          <p:cNvPr id="1026" name="Picture 2" descr="Laura Borràs 🎗 on X: &quot;Dilluns passat la vaig poder visitar mentre  ultimaven els detalls i avui MALAPELL ja ha obert portes al carrer Migdia  núm. 2 de Sabadell. Només tenen productes">
            <a:extLst>
              <a:ext uri="{FF2B5EF4-FFF2-40B4-BE49-F238E27FC236}">
                <a16:creationId xmlns:a16="http://schemas.microsoft.com/office/drawing/2014/main" id="{6CF25249-B05A-3EB3-92E7-FEBBF4499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/>
          <a:stretch/>
        </p:blipFill>
        <p:spPr bwMode="auto">
          <a:xfrm>
            <a:off x="3262025" y="2007111"/>
            <a:ext cx="1820795" cy="14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tge 26" descr="Imatge que conté Font, text, Gràfics, logotip&#10;&#10;Descripció generada automàticament">
            <a:extLst>
              <a:ext uri="{FF2B5EF4-FFF2-40B4-BE49-F238E27FC236}">
                <a16:creationId xmlns:a16="http://schemas.microsoft.com/office/drawing/2014/main" id="{470D7D2A-D357-6753-60B1-C016B892A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0" y="2303923"/>
            <a:ext cx="2114240" cy="823805"/>
          </a:xfrm>
          <a:prstGeom prst="rect">
            <a:avLst/>
          </a:prstGeom>
        </p:spPr>
      </p:pic>
      <p:pic>
        <p:nvPicPr>
          <p:cNvPr id="7" name="Imatge 6" descr="Imatge que conté text&#10;&#10;Descripció generada automàticament">
            <a:extLst>
              <a:ext uri="{FF2B5EF4-FFF2-40B4-BE49-F238E27FC236}">
                <a16:creationId xmlns:a16="http://schemas.microsoft.com/office/drawing/2014/main" id="{EDBAA6D3-688E-DE96-37FD-73E5E7FAEE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577" r="8614" b="58951"/>
          <a:stretch/>
        </p:blipFill>
        <p:spPr>
          <a:xfrm>
            <a:off x="1399593" y="3960787"/>
            <a:ext cx="3054885" cy="6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"/>
    </mc:Choice>
    <mc:Fallback xmlns="">
      <p:transition spd="slow" advTm="46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tge 17" descr="Imatge que conté a l’aire lliure, edifici, cel, arc&#10;&#10;Descripció generada automàticament">
            <a:extLst>
              <a:ext uri="{FF2B5EF4-FFF2-40B4-BE49-F238E27FC236}">
                <a16:creationId xmlns:a16="http://schemas.microsoft.com/office/drawing/2014/main" id="{2E9DF7EC-6C50-C467-DEC7-39A956A89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2" r="11" b="12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8A8F8BC5-198F-CF83-1B70-2DB0EE41CD1F}"/>
              </a:ext>
            </a:extLst>
          </p:cNvPr>
          <p:cNvSpPr txBox="1"/>
          <p:nvPr/>
        </p:nvSpPr>
        <p:spPr>
          <a:xfrm>
            <a:off x="934720" y="614213"/>
            <a:ext cx="10119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600" b="1" dirty="0">
                <a:latin typeface="+mj-lt"/>
              </a:rPr>
              <a:t>LOS ESPERAMOS EN LA MARAVILLOSA CIUDAD DE BARCELONA,</a:t>
            </a:r>
            <a:endParaRPr lang="ca-ES" sz="3600" b="1" dirty="0">
              <a:latin typeface="+mj-lt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FCBEAEB0-CE12-B126-C008-C9ACCC845668}"/>
              </a:ext>
            </a:extLst>
          </p:cNvPr>
          <p:cNvSpPr txBox="1"/>
          <p:nvPr/>
        </p:nvSpPr>
        <p:spPr>
          <a:xfrm>
            <a:off x="934720" y="1753342"/>
            <a:ext cx="98145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i="1" dirty="0"/>
              <a:t>para que vivamos entre todos y todas, una aventura en armonía con la naturaleza, </a:t>
            </a:r>
            <a:r>
              <a:rPr lang="es-ES" sz="3200" i="1" dirty="0">
                <a:latin typeface="+mj-lt"/>
              </a:rPr>
              <a:t>por medio de la ciencia y la tecnología de vanguardia, con diálogo de saberes,</a:t>
            </a:r>
            <a:endParaRPr lang="ca-ES" sz="3200" i="1" dirty="0">
              <a:latin typeface="+mj-lt"/>
            </a:endParaRPr>
          </a:p>
          <a:p>
            <a:endParaRPr lang="ca-ES" sz="2400" dirty="0"/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CFA04D01-D961-B38E-9605-457BFB4BC113}"/>
              </a:ext>
            </a:extLst>
          </p:cNvPr>
          <p:cNvSpPr txBox="1"/>
          <p:nvPr/>
        </p:nvSpPr>
        <p:spPr>
          <a:xfrm>
            <a:off x="934720" y="3773942"/>
            <a:ext cx="8595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BAJO LA FILOSOFÍADE LA BIOMÍMESIS.</a:t>
            </a:r>
            <a:endParaRPr lang="ca-ES" sz="3200" b="1" dirty="0"/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9CBC878F-F284-C613-FC0E-6F4A540B7775}"/>
              </a:ext>
            </a:extLst>
          </p:cNvPr>
          <p:cNvSpPr txBox="1"/>
          <p:nvPr/>
        </p:nvSpPr>
        <p:spPr>
          <a:xfrm>
            <a:off x="934720" y="5095864"/>
            <a:ext cx="7609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spc="300" dirty="0"/>
              <a:t>Un cálido abrazo, el </a:t>
            </a:r>
            <a:r>
              <a:rPr lang="es-ES" sz="1600" spc="300" dirty="0" err="1"/>
              <a:t>Biomimetic</a:t>
            </a:r>
            <a:r>
              <a:rPr lang="es-ES" sz="1600" spc="300" dirty="0"/>
              <a:t> </a:t>
            </a:r>
            <a:r>
              <a:rPr lang="es-ES" sz="1600" spc="300" dirty="0" err="1"/>
              <a:t>Science</a:t>
            </a:r>
            <a:r>
              <a:rPr lang="es-ES" sz="1600" spc="300" dirty="0"/>
              <a:t> </a:t>
            </a:r>
            <a:r>
              <a:rPr lang="es-ES" sz="1600" spc="300" dirty="0" err="1"/>
              <a:t>Institute</a:t>
            </a:r>
            <a:r>
              <a:rPr lang="es-ES" sz="1600" spc="300" dirty="0"/>
              <a:t>(BSI).</a:t>
            </a:r>
            <a:endParaRPr lang="ca-ES" sz="1600" spc="3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D802C9-D0A1-C17F-A62F-FCD729CB4468}"/>
              </a:ext>
            </a:extLst>
          </p:cNvPr>
          <p:cNvSpPr/>
          <p:nvPr/>
        </p:nvSpPr>
        <p:spPr>
          <a:xfrm>
            <a:off x="499110" y="786003"/>
            <a:ext cx="123825" cy="704850"/>
          </a:xfrm>
          <a:prstGeom prst="rect">
            <a:avLst/>
          </a:prstGeom>
          <a:solidFill>
            <a:srgbClr val="7B47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E4586FDF-7E5A-E925-6A54-B077A5094B96}"/>
              </a:ext>
            </a:extLst>
          </p:cNvPr>
          <p:cNvCxnSpPr/>
          <p:nvPr/>
        </p:nvCxnSpPr>
        <p:spPr>
          <a:xfrm>
            <a:off x="1039114" y="4727448"/>
            <a:ext cx="233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tge 28" descr="Imatge que conté negre, foscor&#10;&#10;Descripció generada automàticament">
            <a:extLst>
              <a:ext uri="{FF2B5EF4-FFF2-40B4-BE49-F238E27FC236}">
                <a16:creationId xmlns:a16="http://schemas.microsoft.com/office/drawing/2014/main" id="{EAB29E26-7683-1848-5A0A-CB85C44E3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0" y="5933252"/>
            <a:ext cx="2539502" cy="6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48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B3A21"/>
      </a:dk2>
      <a:lt2>
        <a:srgbClr val="E8E7E2"/>
      </a:lt2>
      <a:accent1>
        <a:srgbClr val="4D60C3"/>
      </a:accent1>
      <a:accent2>
        <a:srgbClr val="3B7FB1"/>
      </a:accent2>
      <a:accent3>
        <a:srgbClr val="46B2B3"/>
      </a:accent3>
      <a:accent4>
        <a:srgbClr val="3BB181"/>
      </a:accent4>
      <a:accent5>
        <a:srgbClr val="49BA5C"/>
      </a:accent5>
      <a:accent6>
        <a:srgbClr val="58B13B"/>
      </a:accent6>
      <a:hlink>
        <a:srgbClr val="31945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5b6517-2faa-4ab2-965b-a7dfba64832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B1525697A41D4DB0CFD4CFFE796D5C" ma:contentTypeVersion="15" ma:contentTypeDescription="Crear nuevo documento." ma:contentTypeScope="" ma:versionID="ebe23f64acef550943e25dab4a6d6bd3">
  <xsd:schema xmlns:xsd="http://www.w3.org/2001/XMLSchema" xmlns:xs="http://www.w3.org/2001/XMLSchema" xmlns:p="http://schemas.microsoft.com/office/2006/metadata/properties" xmlns:ns3="565b6517-2faa-4ab2-965b-a7dfba648325" xmlns:ns4="d311194a-bba4-491f-bf48-80dd278391c6" targetNamespace="http://schemas.microsoft.com/office/2006/metadata/properties" ma:root="true" ma:fieldsID="70a19086c405da221ec90b5f34dce6f9" ns3:_="" ns4:_="">
    <xsd:import namespace="565b6517-2faa-4ab2-965b-a7dfba648325"/>
    <xsd:import namespace="d311194a-bba4-491f-bf48-80dd278391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b6517-2faa-4ab2-965b-a7dfba6483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1194a-bba4-491f-bf48-80dd278391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CA41D5-FB6D-4C97-872B-8056075FB3B4}">
  <ds:schemaRefs>
    <ds:schemaRef ds:uri="http://schemas.microsoft.com/office/2006/metadata/properties"/>
    <ds:schemaRef ds:uri="d311194a-bba4-491f-bf48-80dd278391c6"/>
    <ds:schemaRef ds:uri="http://purl.org/dc/dcmitype/"/>
    <ds:schemaRef ds:uri="http://purl.org/dc/terms/"/>
    <ds:schemaRef ds:uri="565b6517-2faa-4ab2-965b-a7dfba648325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D501E0-295A-484E-92D5-BF0A9F54FE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68E231-D2CA-473B-B066-E4D54DF52C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b6517-2faa-4ab2-965b-a7dfba648325"/>
    <ds:schemaRef ds:uri="d311194a-bba4-491f-bf48-80dd27839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320</Words>
  <Application>Microsoft Office PowerPoint</Application>
  <PresentationFormat>Pantalla panoràmica</PresentationFormat>
  <Paragraphs>39</Paragraphs>
  <Slides>8</Slides>
  <Notes>0</Notes>
  <HiddenSlides>2</HiddenSlides>
  <MMClips>2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8</vt:i4>
      </vt:variant>
    </vt:vector>
  </HeadingPairs>
  <TitlesOfParts>
    <vt:vector size="12" baseType="lpstr">
      <vt:lpstr>Arial</vt:lpstr>
      <vt:lpstr>Avenir Next LT Pro</vt:lpstr>
      <vt:lpstr>Calibri</vt:lpstr>
      <vt:lpstr>AccentBoxVTI</vt:lpstr>
      <vt:lpstr> </vt:lpstr>
      <vt:lpstr>Tenemos el honor de invitarlos:</vt:lpstr>
      <vt:lpstr>Esperamos contar con tu valiosa participación</vt:lpstr>
      <vt:lpstr>Ejes Temáticos:</vt:lpstr>
      <vt:lpstr>comunicacion@biomimeticsciences.org +34 934 98 22 21  www.biomimeticsciences.org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Siordia Vasquez Xochitl</dc:creator>
  <cp:lastModifiedBy>Marc Mendola Somoza</cp:lastModifiedBy>
  <cp:revision>22</cp:revision>
  <dcterms:created xsi:type="dcterms:W3CDTF">2023-09-05T03:56:28Z</dcterms:created>
  <dcterms:modified xsi:type="dcterms:W3CDTF">2023-11-06T17:58:51Z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0x010100EFB1525697A41D4DB0CFD4CFFE796D5C</vt:lpwstr>
  </property>
  <property fmtid="{D5CDD505-2E9C-101B-9397-08002B2CF9AE}" pid="3" name="NXPowerLiteLastOptimized">
    <vt:lpwstr>15999426</vt:lpwstr>
  </property>
  <property fmtid="{D5CDD505-2E9C-101B-9397-08002B2CF9AE}" pid="4" name="NXPowerLiteSettings">
    <vt:lpwstr>F7000400038000</vt:lpwstr>
  </property>
  <property fmtid="{D5CDD505-2E9C-101B-9397-08002B2CF9AE}" pid="5" name="NXPowerLiteVersion">
    <vt:lpwstr>S10.0.0</vt:lpwstr>
  </property>
</Properties>
</file>